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media/image1.jpg>
</file>

<file path=ppt/media/image2.wmf>
</file>

<file path=ppt/media/image3.wmf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C1366-19B0-463F-9E8E-CA00ADC74526}" type="datetimeFigureOut">
              <a:rPr lang="ru-RU" smtClean="0"/>
              <a:t>05.02.2019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1EB5E-5FD9-4006-9870-74967F8424B9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510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C1366-19B0-463F-9E8E-CA00ADC74526}" type="datetimeFigureOut">
              <a:rPr lang="ru-RU" smtClean="0"/>
              <a:t>05.02.2019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1EB5E-5FD9-4006-9870-74967F842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1781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C1366-19B0-463F-9E8E-CA00ADC74526}" type="datetimeFigureOut">
              <a:rPr lang="ru-RU" smtClean="0"/>
              <a:t>05.02.2019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1EB5E-5FD9-4006-9870-74967F842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9793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C1366-19B0-463F-9E8E-CA00ADC74526}" type="datetimeFigureOut">
              <a:rPr lang="ru-RU" smtClean="0"/>
              <a:t>05.02.2019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1EB5E-5FD9-4006-9870-74967F842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248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C1366-19B0-463F-9E8E-CA00ADC74526}" type="datetimeFigureOut">
              <a:rPr lang="ru-RU" smtClean="0"/>
              <a:t>05.02.2019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1EB5E-5FD9-4006-9870-74967F8424B9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8163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C1366-19B0-463F-9E8E-CA00ADC74526}" type="datetimeFigureOut">
              <a:rPr lang="ru-RU" smtClean="0"/>
              <a:t>05.02.2019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1EB5E-5FD9-4006-9870-74967F842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6244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C1366-19B0-463F-9E8E-CA00ADC74526}" type="datetimeFigureOut">
              <a:rPr lang="ru-RU" smtClean="0"/>
              <a:t>05.02.2019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1EB5E-5FD9-4006-9870-74967F842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9082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C1366-19B0-463F-9E8E-CA00ADC74526}" type="datetimeFigureOut">
              <a:rPr lang="ru-RU" smtClean="0"/>
              <a:t>05.02.2019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1EB5E-5FD9-4006-9870-74967F842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7798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C1366-19B0-463F-9E8E-CA00ADC74526}" type="datetimeFigureOut">
              <a:rPr lang="ru-RU" smtClean="0"/>
              <a:t>05.02.2019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1EB5E-5FD9-4006-9870-74967F842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9808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6AC1366-19B0-463F-9E8E-CA00ADC74526}" type="datetimeFigureOut">
              <a:rPr lang="ru-RU" smtClean="0"/>
              <a:t>05.02.2019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C31EB5E-5FD9-4006-9870-74967F842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0096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C1366-19B0-463F-9E8E-CA00ADC74526}" type="datetimeFigureOut">
              <a:rPr lang="ru-RU" smtClean="0"/>
              <a:t>05.02.2019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1EB5E-5FD9-4006-9870-74967F842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6739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6AC1366-19B0-463F-9E8E-CA00ADC74526}" type="datetimeFigureOut">
              <a:rPr lang="ru-RU" smtClean="0"/>
              <a:t>05.02.2019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C31EB5E-5FD9-4006-9870-74967F8424B9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248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Проект игры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Подготовил ученик 9А класса Ионов Максим Андреевич</a:t>
            </a:r>
          </a:p>
        </p:txBody>
      </p:sp>
    </p:spTree>
    <p:extLst>
      <p:ext uri="{BB962C8B-B14F-4D97-AF65-F5344CB8AC3E}">
        <p14:creationId xmlns:p14="http://schemas.microsoft.com/office/powerpoint/2010/main" val="582543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Идея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Проект </a:t>
            </a:r>
            <a:r>
              <a:rPr lang="ru-RU" dirty="0" smtClean="0"/>
              <a:t>представляет собой игру-«</a:t>
            </a:r>
            <a:r>
              <a:rPr lang="ru-RU" dirty="0" err="1" smtClean="0"/>
              <a:t>стрелялку</a:t>
            </a:r>
            <a:r>
              <a:rPr lang="ru-RU" dirty="0" smtClean="0"/>
              <a:t>», где можно проходить уровни, сражаться с врагами и набирать очки.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43965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 проекта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Во время разработки проекта </a:t>
            </a:r>
            <a:r>
              <a:rPr lang="ru-RU" dirty="0" smtClean="0"/>
              <a:t>применялись библиотеки </a:t>
            </a:r>
            <a:r>
              <a:rPr lang="en-US" dirty="0" err="1" smtClean="0"/>
              <a:t>pygame</a:t>
            </a:r>
            <a:r>
              <a:rPr lang="ru-RU" dirty="0" smtClean="0"/>
              <a:t> и </a:t>
            </a:r>
            <a:r>
              <a:rPr lang="en-US" dirty="0" smtClean="0"/>
              <a:t>random</a:t>
            </a:r>
            <a:r>
              <a:rPr lang="ru-RU" dirty="0" smtClean="0"/>
              <a:t>, классы и их наследование, спрайты, звуковые файлы,  возможность сохранять файлы и считывать их для сохранения и загрузки игрового процесса, была сделана стрельба с применением знаний по геометрии. Всего в проекте насчитывается более 600 строк.</a:t>
            </a:r>
            <a:endParaRPr lang="ru-RU" dirty="0"/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3690595"/>
              </p:ext>
            </p:extLst>
          </p:nvPr>
        </p:nvGraphicFramePr>
        <p:xfrm>
          <a:off x="1261806" y="3046455"/>
          <a:ext cx="3886843" cy="31314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Image" r:id="rId3" imgW="10780920" imgH="8685360" progId="Photoshop.Image.13">
                  <p:embed/>
                </p:oleObj>
              </mc:Choice>
              <mc:Fallback>
                <p:oleObj name="Image" r:id="rId3" imgW="10780920" imgH="86853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61806" y="3046455"/>
                        <a:ext cx="3886843" cy="31314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7378067"/>
              </p:ext>
            </p:extLst>
          </p:nvPr>
        </p:nvGraphicFramePr>
        <p:xfrm>
          <a:off x="5584998" y="3028434"/>
          <a:ext cx="3985613" cy="31494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" name="Image" r:id="rId5" imgW="10895040" imgH="8609400" progId="Photoshop.Image.13">
                  <p:embed/>
                </p:oleObj>
              </mc:Choice>
              <mc:Fallback>
                <p:oleObj name="Image" r:id="rId5" imgW="10895040" imgH="86094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84998" y="3028434"/>
                        <a:ext cx="3985613" cy="31494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17272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Видео игры</a:t>
            </a:r>
            <a:endParaRPr lang="ru-RU" dirty="0"/>
          </a:p>
        </p:txBody>
      </p:sp>
      <p:pic>
        <p:nvPicPr>
          <p:cNvPr id="4" name="bandicam 2019-02-05 21-57-53-238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07932" y="206934"/>
            <a:ext cx="6854825" cy="5238277"/>
          </a:xfrm>
        </p:spPr>
      </p:pic>
      <p:sp>
        <p:nvSpPr>
          <p:cNvPr id="5" name="TextBox 4"/>
          <p:cNvSpPr txBox="1"/>
          <p:nvPr/>
        </p:nvSpPr>
        <p:spPr>
          <a:xfrm>
            <a:off x="691978" y="2075935"/>
            <a:ext cx="429191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Специально игра ограничена двумя простыми уровнями, чтобы можно было увидеть запуск, игровой процесс и завершение игры, а также повторный запуск по окончании.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67516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245413"/>
            <a:ext cx="10058400" cy="1450757"/>
          </a:xfrm>
        </p:spPr>
        <p:txBody>
          <a:bodyPr/>
          <a:lstStyle/>
          <a:p>
            <a:r>
              <a:rPr lang="ru-RU" dirty="0" smtClean="0"/>
              <a:t>Вывод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Я научился создавать игру на языке программирования </a:t>
            </a:r>
            <a:r>
              <a:rPr lang="en-US" sz="2400" dirty="0"/>
              <a:t>Python </a:t>
            </a:r>
            <a:r>
              <a:rPr lang="ru-RU" sz="2400" dirty="0"/>
              <a:t>с применением библиотеки </a:t>
            </a:r>
            <a:r>
              <a:rPr lang="en-US" sz="2400" dirty="0" err="1"/>
              <a:t>Pygame</a:t>
            </a:r>
            <a:r>
              <a:rPr lang="ru-RU" sz="2400" dirty="0"/>
              <a:t>. Игра, которую я представил, может быть доработана - изменением графики или добавлением новых возможностей в игровом процессе, </a:t>
            </a:r>
            <a:r>
              <a:rPr lang="ru-RU" sz="2400" dirty="0" smtClean="0"/>
              <a:t>например, </a:t>
            </a:r>
            <a:r>
              <a:rPr lang="ru-RU" sz="2400" dirty="0"/>
              <a:t>появление новых врагов с </a:t>
            </a:r>
            <a:r>
              <a:rPr lang="ru-RU" sz="2400" dirty="0" smtClean="0"/>
              <a:t>улучшенными характеристиками, добавление искусственного интеллекта врагам, </a:t>
            </a:r>
            <a:r>
              <a:rPr lang="ru-RU" sz="2400" dirty="0"/>
              <a:t>возможность обмена </a:t>
            </a:r>
            <a:r>
              <a:rPr lang="ru-RU" sz="2400" dirty="0" smtClean="0"/>
              <a:t>набранных очков </a:t>
            </a:r>
            <a:r>
              <a:rPr lang="ru-RU" sz="2400" dirty="0"/>
              <a:t>на улучшение собственного </a:t>
            </a:r>
            <a:r>
              <a:rPr lang="ru-RU" sz="2400" dirty="0" smtClean="0"/>
              <a:t>оружия или здоровья.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4216679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Ретро">
  <a:themeElements>
    <a:clrScheme name="Ретр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60</TotalTime>
  <Words>169</Words>
  <Application>Microsoft Office PowerPoint</Application>
  <PresentationFormat>Широкоэкранный</PresentationFormat>
  <Paragraphs>10</Paragraphs>
  <Slides>5</Slides>
  <Notes>0</Notes>
  <HiddenSlides>0</HiddenSlides>
  <MMClips>1</MMClips>
  <ScaleCrop>false</ScaleCrop>
  <HeadingPairs>
    <vt:vector size="8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Ретро</vt:lpstr>
      <vt:lpstr>Image</vt:lpstr>
      <vt:lpstr>Проект игры</vt:lpstr>
      <vt:lpstr>Идея проекта</vt:lpstr>
      <vt:lpstr>Реализация проекта</vt:lpstr>
      <vt:lpstr>Видео игры</vt:lpstr>
      <vt:lpstr>Вывод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игры</dc:title>
  <dc:creator>Пользователь Windows</dc:creator>
  <cp:lastModifiedBy>Пользователь Windows</cp:lastModifiedBy>
  <cp:revision>7</cp:revision>
  <dcterms:created xsi:type="dcterms:W3CDTF">2019-02-03T21:04:09Z</dcterms:created>
  <dcterms:modified xsi:type="dcterms:W3CDTF">2019-02-05T19:14:47Z</dcterms:modified>
</cp:coreProperties>
</file>

<file path=docProps/thumbnail.jpeg>
</file>